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3" r:id="rId7"/>
    <p:sldId id="267" r:id="rId8"/>
    <p:sldId id="269" r:id="rId9"/>
    <p:sldId id="270" r:id="rId10"/>
    <p:sldId id="264" r:id="rId11"/>
    <p:sldId id="265" r:id="rId12"/>
    <p:sldId id="266" r:id="rId13"/>
    <p:sldId id="271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974D8-8B54-BB83-B5A7-91A5F61D3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EA018A-75FE-AEC5-CFA3-4193D012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A872D4-1D5D-D241-D6CC-9F9A6FE2C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E6D934-5C19-72C4-EE39-77714F15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0486AF-4024-ADE2-1463-A867F700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20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E94C1-2541-F8D2-86D0-DF7B8A495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9F265A-0862-CBB0-AA97-B7AA8EE8F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0DA7A8-2F78-B7B1-7E1C-80A2668A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99FBE8-3F14-BCA4-045F-5FE15004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198714-C47C-F2DC-B3E6-1F4AC23B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25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E6E2C11-6BDD-B3D6-C6ED-011704385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B3D498-287E-E5C2-06A6-1132806D3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6A9D42-42BB-78FF-CA07-8A292CD7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0A3F1C-8A3D-7070-145D-1F064BCD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546474-5C96-5349-6C10-5C50536D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58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2F867B-0CA7-C0F1-A699-4FEB542C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565442-1E38-B620-F7D0-D5858A413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B30553-D86F-E821-79D0-E4123C78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591500-BF18-9D78-8F15-D2DEDD01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18DC58-90FA-161E-780F-9BDDC2D8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44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40EEB3-FFE0-1D5A-AC76-66DA9995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300235-5788-06D9-E346-4DC42CAC3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C79679-8BDD-A2BB-5AA4-637A1E90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DCAA72-B695-5B43-5746-32E365F7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8FD619-39E5-1919-6469-D8E36D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67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748E3-9089-0F60-E1E8-2F744CEF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2EDA1D-26E7-8FE9-2A47-A178C7536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F75D0B9-B25C-B488-5F98-CE34F202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A3A4E1-9E8D-FB49-CF0B-03BE668A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61F566-03B8-F074-CCBC-F66D67C3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3EE661-BEBC-0C32-C1E4-8C96295C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38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6C32A9-C7B3-678A-D161-A1091B04C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760BD9-79FF-0ED4-5AE0-8EE6929E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7E8F42-7524-A867-1BEB-E7B9FFF08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865E627-092B-CAAB-7CCA-2DFD834398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204E178-31E6-809C-DDFC-569AE9B0C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B20EC8-5B91-F6B6-3365-878E42E7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6D872E7-F73C-13B2-3B58-885B9B1F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0DCE5BD-1B5C-984B-951A-1F990B99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85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3617ED-C93E-EDA3-4B87-E9CD828B3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974E2F-AB7E-3C1E-45B6-F38C8324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9C83B9-0025-56F3-5994-19A2EFBF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AE9718-A517-F834-8B50-CD41B660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85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69DBEA-389C-16B9-C646-59838714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84AE90C-8337-0867-2AC0-A6FFC9D3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2F5165-AE46-8A64-C28C-761FF1F04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8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98C4F1-62C8-E0CB-C78A-B69E8AEA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A99DD-C548-741D-9E5F-EF050B61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546B58-6A70-4C6A-1716-501AD848D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16BC30-2CC2-4D1B-620A-3040481A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F4DA08-F4C6-E2C8-4BE3-B0E0B6DC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C52D0-5530-9C9A-1767-B4CE565C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62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D39A9-6AAA-83DE-2A82-A42891FEF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97C0F68-E3F0-FACD-748A-A75CFDD76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A690B8-34F0-A82C-4EB3-5597695CF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209E2-17A2-0EEE-1AAC-C420D4DC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27937F-6BA7-F220-B350-415B73EC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8FCB0B-A5C8-DD01-3C63-A1C6658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5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34FCBB5-AB83-92C4-9775-0684E20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79996A-E26D-CED7-4940-2FC672C06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D64BB8-0DD0-5F29-F2CE-BCB468C37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C66A6E-5D18-4D40-9DC7-40137A5F99F3}" type="datetimeFigureOut">
              <a:rPr kumimoji="1" lang="ja-JP" altLang="en-US" smtClean="0"/>
              <a:t>2024/8/2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C51943-DB78-23AF-373B-BC9E574F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A5F417-B0BC-45EA-D615-44BE0B520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9DF75-B679-4F2C-AA6F-2B901E945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3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1916DD-E689-E93E-D5A0-1ACCFFA600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2B9B1B-65C9-539F-B3D7-28402676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Power BI LT</a:t>
            </a:r>
            <a:r>
              <a:rPr kumimoji="1" lang="ja-JP" altLang="en-US" dirty="0"/>
              <a:t>会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123FDF1B-CDBF-DCD7-4610-DAB9570CA9F1}"/>
              </a:ext>
            </a:extLst>
          </p:cNvPr>
          <p:cNvSpPr txBox="1">
            <a:spLocks/>
          </p:cNvSpPr>
          <p:nvPr/>
        </p:nvSpPr>
        <p:spPr>
          <a:xfrm>
            <a:off x="838200" y="5167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dirty="0"/>
              <a:t>・</a:t>
            </a:r>
            <a:r>
              <a:rPr lang="en-US" altLang="ja-JP" dirty="0" err="1"/>
              <a:t>Mido-ri</a:t>
            </a:r>
            <a:r>
              <a:rPr lang="ja-JP" altLang="en-US" dirty="0"/>
              <a:t>　</a:t>
            </a:r>
            <a:r>
              <a:rPr lang="en-US" altLang="ja-JP" dirty="0"/>
              <a:t>2024/07/25</a:t>
            </a:r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C061C452-905A-A1C6-104F-F89565892EE8}"/>
              </a:ext>
            </a:extLst>
          </p:cNvPr>
          <p:cNvSpPr txBox="1">
            <a:spLocks/>
          </p:cNvSpPr>
          <p:nvPr/>
        </p:nvSpPr>
        <p:spPr>
          <a:xfrm>
            <a:off x="838200" y="25026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/>
              <a:t>フィールドパラメータを使ってみました</a:t>
            </a:r>
          </a:p>
        </p:txBody>
      </p:sp>
    </p:spTree>
    <p:extLst>
      <p:ext uri="{BB962C8B-B14F-4D97-AF65-F5344CB8AC3E}">
        <p14:creationId xmlns:p14="http://schemas.microsoft.com/office/powerpoint/2010/main" val="269605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529A-9E4F-B6AF-5434-CDB22C4C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/>
              <a:t>レポートからわかった傾向</a:t>
            </a:r>
            <a:endParaRPr kumimoji="1" lang="ja-JP" altLang="en-US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91A76-84BD-D994-DE42-76D499C6DFE2}"/>
              </a:ext>
            </a:extLst>
          </p:cNvPr>
          <p:cNvSpPr txBox="1"/>
          <p:nvPr/>
        </p:nvSpPr>
        <p:spPr>
          <a:xfrm>
            <a:off x="1376516" y="2167490"/>
            <a:ext cx="676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時間をかけてゆっくり走るより、早く走る方が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カロリーを多く消費する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179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529A-9E4F-B6AF-5434-CDB22C4C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365125"/>
            <a:ext cx="11503742" cy="1325563"/>
          </a:xfrm>
        </p:spPr>
        <p:txBody>
          <a:bodyPr>
            <a:normAutofit/>
          </a:bodyPr>
          <a:lstStyle/>
          <a:p>
            <a:r>
              <a:rPr lang="ja-JP" altLang="en-US" sz="3600" u="sng" dirty="0"/>
              <a:t>実際にフィールドパラメータを使ってみて思ったこと</a:t>
            </a:r>
            <a:endParaRPr kumimoji="1"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91A76-84BD-D994-DE42-76D499C6DFE2}"/>
              </a:ext>
            </a:extLst>
          </p:cNvPr>
          <p:cNvSpPr txBox="1"/>
          <p:nvPr/>
        </p:nvSpPr>
        <p:spPr>
          <a:xfrm>
            <a:off x="1376516" y="2167490"/>
            <a:ext cx="91833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・これまでのやり方より簡単に動的なレポートを作成できた</a:t>
            </a:r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・傾向や、かたより、気づきをビジュアルで簡単に把握できた</a:t>
            </a:r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ja-JP" altLang="en-US" b="1" dirty="0"/>
              <a:t>・今回できなかったこと「複数種類データでの分析」も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lang="ja-JP" altLang="en-US" b="1" dirty="0"/>
              <a:t>　</a:t>
            </a:r>
            <a:r>
              <a:rPr kumimoji="1" lang="ja-JP" altLang="en-US" b="1" dirty="0"/>
              <a:t>チャレンジしてみたいと思います。</a:t>
            </a:r>
          </a:p>
        </p:txBody>
      </p:sp>
    </p:spTree>
    <p:extLst>
      <p:ext uri="{BB962C8B-B14F-4D97-AF65-F5344CB8AC3E}">
        <p14:creationId xmlns:p14="http://schemas.microsoft.com/office/powerpoint/2010/main" val="159401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4924E91-34FD-488C-647B-0209B928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" y="414450"/>
            <a:ext cx="11077780" cy="61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74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AEC609-6206-BA43-C501-8C0C98C84745}"/>
              </a:ext>
            </a:extLst>
          </p:cNvPr>
          <p:cNvSpPr txBox="1"/>
          <p:nvPr/>
        </p:nvSpPr>
        <p:spPr>
          <a:xfrm>
            <a:off x="2168013" y="2967335"/>
            <a:ext cx="785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/>
              <a:t>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348784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104E83-DE51-51DF-9A7D-DBFFD1A498E4}"/>
              </a:ext>
            </a:extLst>
          </p:cNvPr>
          <p:cNvSpPr txBox="1"/>
          <p:nvPr/>
        </p:nvSpPr>
        <p:spPr>
          <a:xfrm>
            <a:off x="2040192" y="1214282"/>
            <a:ext cx="7467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1. </a:t>
            </a:r>
            <a:r>
              <a:rPr kumimoji="1" lang="ja-JP" altLang="en-US" b="1" dirty="0"/>
              <a:t>フィールドパラメータとは</a:t>
            </a:r>
            <a:endParaRPr kumimoji="1"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r>
              <a:rPr kumimoji="1" lang="en-US" altLang="ja-JP" b="1" dirty="0"/>
              <a:t>2. </a:t>
            </a:r>
            <a:r>
              <a:rPr kumimoji="1" lang="ja-JP" altLang="en-US" b="1" dirty="0"/>
              <a:t>どんなレポート</a:t>
            </a:r>
            <a:r>
              <a:rPr lang="ja-JP" altLang="en-US" b="1" dirty="0"/>
              <a:t>を作成したのか</a:t>
            </a:r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en-US" altLang="ja-JP" b="1" dirty="0"/>
              <a:t>3. </a:t>
            </a:r>
            <a:r>
              <a:rPr kumimoji="1" lang="ja-JP" altLang="en-US" b="1" dirty="0"/>
              <a:t>きっかけ</a:t>
            </a:r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r>
              <a:rPr lang="en-US" altLang="ja-JP" b="1" dirty="0"/>
              <a:t>4. </a:t>
            </a:r>
            <a:r>
              <a:rPr lang="ja-JP" altLang="en-US" b="1" dirty="0"/>
              <a:t>作成したレポートの説明</a:t>
            </a:r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en-US" altLang="ja-JP" b="1" dirty="0"/>
              <a:t>5. </a:t>
            </a:r>
            <a:r>
              <a:rPr kumimoji="1" lang="ja-JP" altLang="en-US" b="1" dirty="0"/>
              <a:t>レポートからわかった傾向</a:t>
            </a:r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r>
              <a:rPr kumimoji="1" lang="en-US" altLang="ja-JP" b="1" dirty="0"/>
              <a:t>6. </a:t>
            </a:r>
            <a:r>
              <a:rPr kumimoji="1" lang="ja-JP" altLang="en-US" b="1" dirty="0"/>
              <a:t>実際にフィールドパラメータを使ってみて思ったこと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1618F69-99EC-581A-741E-1D158B230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75" y="340542"/>
            <a:ext cx="10515600" cy="873740"/>
          </a:xfrm>
        </p:spPr>
        <p:txBody>
          <a:bodyPr/>
          <a:lstStyle/>
          <a:p>
            <a:r>
              <a:rPr kumimoji="1" lang="ja-JP" altLang="en-US" u="sng" dirty="0"/>
              <a:t>目次</a:t>
            </a:r>
          </a:p>
        </p:txBody>
      </p:sp>
    </p:spTree>
    <p:extLst>
      <p:ext uri="{BB962C8B-B14F-4D97-AF65-F5344CB8AC3E}">
        <p14:creationId xmlns:p14="http://schemas.microsoft.com/office/powerpoint/2010/main" val="195835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529A-9E4F-B6AF-5434-CDB22C4C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/>
              <a:t>フィールドパラメータとは</a:t>
            </a:r>
            <a:endParaRPr kumimoji="1" lang="ja-JP" altLang="en-US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91A76-84BD-D994-DE42-76D499C6DFE2}"/>
              </a:ext>
            </a:extLst>
          </p:cNvPr>
          <p:cNvSpPr txBox="1"/>
          <p:nvPr/>
        </p:nvSpPr>
        <p:spPr>
          <a:xfrm>
            <a:off x="1307690" y="1675877"/>
            <a:ext cx="676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レポート内で分析されるメジャーまたはディメンションを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動的に変更しやすくするもの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822A55DB-74E9-CEE4-369D-E61A81DF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55" y="2908886"/>
            <a:ext cx="5868219" cy="1316540"/>
          </a:xfrm>
          <a:prstGeom prst="rect">
            <a:avLst/>
          </a:prstGeom>
        </p:spPr>
      </p:pic>
      <p:pic>
        <p:nvPicPr>
          <p:cNvPr id="6" name="図 5" descr="グラフィカル ユーザー インターフェイス, グラフ, アプリケーション&#10;&#10;自動的に生成された説明">
            <a:extLst>
              <a:ext uri="{FF2B5EF4-FFF2-40B4-BE49-F238E27FC236}">
                <a16:creationId xmlns:a16="http://schemas.microsoft.com/office/drawing/2014/main" id="{DEFDF00A-C621-4ECB-80F0-16841BD7F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7" t="999" r="317" b="2004"/>
          <a:stretch/>
        </p:blipFill>
        <p:spPr>
          <a:xfrm>
            <a:off x="2365049" y="4347163"/>
            <a:ext cx="4649873" cy="2145712"/>
          </a:xfrm>
          <a:prstGeom prst="rect">
            <a:avLst/>
          </a:prstGeom>
        </p:spPr>
      </p:pic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F86FE95-5319-4CA9-938C-5BCD154C5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574" y="4347163"/>
            <a:ext cx="2141251" cy="21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9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529A-9E4F-B6AF-5434-CDB22C4C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1"/>
            <a:ext cx="10515600" cy="923330"/>
          </a:xfrm>
        </p:spPr>
        <p:txBody>
          <a:bodyPr/>
          <a:lstStyle/>
          <a:p>
            <a:r>
              <a:rPr lang="ja-JP" altLang="en-US" u="sng" dirty="0"/>
              <a:t>どんなレポートを作成したのか</a:t>
            </a:r>
            <a:endParaRPr kumimoji="1" lang="ja-JP" altLang="en-US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91A76-84BD-D994-DE42-76D499C6DFE2}"/>
              </a:ext>
            </a:extLst>
          </p:cNvPr>
          <p:cNvSpPr txBox="1"/>
          <p:nvPr/>
        </p:nvSpPr>
        <p:spPr>
          <a:xfrm>
            <a:off x="1267186" y="1119491"/>
            <a:ext cx="6764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フィールドパラメータ</a:t>
            </a:r>
            <a:r>
              <a:rPr kumimoji="1" lang="ja-JP" altLang="en-US" dirty="0"/>
              <a:t>を使った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自分の</a:t>
            </a:r>
            <a:r>
              <a:rPr kumimoji="1" lang="ja-JP" altLang="en-US" b="1" dirty="0"/>
              <a:t>自転車通勤データ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分析レポート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064C477C-E770-03CF-015D-58779001A97A}"/>
              </a:ext>
            </a:extLst>
          </p:cNvPr>
          <p:cNvSpPr txBox="1">
            <a:spLocks/>
          </p:cNvSpPr>
          <p:nvPr/>
        </p:nvSpPr>
        <p:spPr>
          <a:xfrm>
            <a:off x="838200" y="2583634"/>
            <a:ext cx="10515600" cy="772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u="sng" dirty="0"/>
              <a:t>きっかけ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94A760-A488-6DA1-CFBB-0BFAEF5FCBEF}"/>
              </a:ext>
            </a:extLst>
          </p:cNvPr>
          <p:cNvSpPr txBox="1"/>
          <p:nvPr/>
        </p:nvSpPr>
        <p:spPr>
          <a:xfrm>
            <a:off x="1267185" y="3501505"/>
            <a:ext cx="67645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Power BI </a:t>
            </a:r>
            <a:r>
              <a:rPr kumimoji="1" lang="ja-JP" altLang="en-US" b="1" dirty="0"/>
              <a:t>もくもく・わくわく会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kumimoji="1" lang="en-US" altLang="ja-JP" b="1" dirty="0"/>
              <a:t>WoW</a:t>
            </a:r>
            <a:r>
              <a:rPr kumimoji="1" lang="ja-JP" altLang="en-US" b="1" dirty="0"/>
              <a:t>　</a:t>
            </a:r>
            <a:r>
              <a:rPr kumimoji="1" lang="en-US" altLang="ja-JP" b="1" dirty="0"/>
              <a:t>2024</a:t>
            </a:r>
            <a:r>
              <a:rPr kumimoji="1" lang="ja-JP" altLang="en-US" b="1" dirty="0"/>
              <a:t>年</a:t>
            </a:r>
            <a:r>
              <a:rPr kumimoji="1" lang="en-US" altLang="ja-JP" b="1" dirty="0"/>
              <a:t>24</a:t>
            </a:r>
            <a:r>
              <a:rPr kumimoji="1" lang="ja-JP" altLang="en-US" b="1" dirty="0"/>
              <a:t>週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先月の</a:t>
            </a:r>
            <a:r>
              <a:rPr kumimoji="1" lang="en-US" altLang="ja-JP" b="1" dirty="0"/>
              <a:t>LT</a:t>
            </a:r>
            <a:r>
              <a:rPr kumimoji="1" lang="ja-JP" altLang="en-US" b="1" dirty="0"/>
              <a:t>会発表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石川さん体重 </a:t>
            </a:r>
            <a:r>
              <a:rPr kumimoji="1" lang="en-US" altLang="ja-JP" b="1" dirty="0"/>
              <a:t>Power BI </a:t>
            </a:r>
            <a:r>
              <a:rPr kumimoji="1" lang="ja-JP" altLang="en-US" b="1" dirty="0"/>
              <a:t>レポート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5410740-B3C7-85F5-B73D-05C2CE1F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34" y="2580214"/>
            <a:ext cx="2906465" cy="2044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7B9D8D0-13C2-D263-8AC2-39117179C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78" y="2580215"/>
            <a:ext cx="3194629" cy="20449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3AC787AA-7EE3-5C6D-79BF-22A0EE6EE2CF}"/>
              </a:ext>
            </a:extLst>
          </p:cNvPr>
          <p:cNvGrpSpPr/>
          <p:nvPr/>
        </p:nvGrpSpPr>
        <p:grpSpPr>
          <a:xfrm>
            <a:off x="7718328" y="5162563"/>
            <a:ext cx="4286543" cy="738737"/>
            <a:chOff x="643303" y="5546390"/>
            <a:chExt cx="5772956" cy="80973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0E16975-D401-410B-C668-5B72AF45F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303" y="5870285"/>
              <a:ext cx="5772956" cy="48584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FA6FA31-FA6D-07A3-85B4-4E84F4932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356" y="5546390"/>
              <a:ext cx="5753903" cy="323895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47F86612-FC78-F55C-EE1E-4F9F224C6E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278" y="4716031"/>
            <a:ext cx="2287295" cy="20449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204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BB58825-736A-8BA5-45A4-B07C2282A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2" t="13770" b="14533"/>
          <a:stretch/>
        </p:blipFill>
        <p:spPr>
          <a:xfrm>
            <a:off x="334491" y="477078"/>
            <a:ext cx="11523018" cy="5903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461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44529A-9E4F-B6AF-5434-CDB22C4C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90" y="278295"/>
            <a:ext cx="10515600" cy="715617"/>
          </a:xfrm>
        </p:spPr>
        <p:txBody>
          <a:bodyPr/>
          <a:lstStyle/>
          <a:p>
            <a:r>
              <a:rPr lang="ja-JP" altLang="en-US" u="sng" dirty="0"/>
              <a:t>作成したレポート</a:t>
            </a:r>
            <a:endParaRPr kumimoji="1" lang="ja-JP" altLang="en-US" u="sng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4924E91-34FD-488C-647B-0209B928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80" y="993912"/>
            <a:ext cx="10105455" cy="558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7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4BBFFA3-790E-0D6F-BFBB-E33A1FCD2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39" y="256351"/>
            <a:ext cx="11302314" cy="628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177045-5579-3E5F-4C5D-400972D2D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856891"/>
            <a:ext cx="1199364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8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1D8789B-34F5-7FA2-6028-9D9299531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2" y="109835"/>
            <a:ext cx="12005187" cy="67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9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193</Words>
  <Application>Microsoft Office PowerPoint</Application>
  <PresentationFormat>ワイド画面</PresentationFormat>
  <Paragraphs>52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游ゴシック</vt:lpstr>
      <vt:lpstr>游ゴシック Light</vt:lpstr>
      <vt:lpstr>Arial</vt:lpstr>
      <vt:lpstr>Office テーマ</vt:lpstr>
      <vt:lpstr>Power BI LT会2</vt:lpstr>
      <vt:lpstr>目次</vt:lpstr>
      <vt:lpstr>フィールドパラメータとは</vt:lpstr>
      <vt:lpstr>どんなレポートを作成したのか</vt:lpstr>
      <vt:lpstr>PowerPoint プレゼンテーション</vt:lpstr>
      <vt:lpstr>作成したレポート</vt:lpstr>
      <vt:lpstr>PowerPoint プレゼンテーション</vt:lpstr>
      <vt:lpstr>PowerPoint プレゼンテーション</vt:lpstr>
      <vt:lpstr>PowerPoint プレゼンテーション</vt:lpstr>
      <vt:lpstr>レポートからわかった傾向</vt:lpstr>
      <vt:lpstr>実際にフィールドパラメータを使ってみて思ったこと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yamagami</dc:creator>
  <cp:lastModifiedBy>ri mido-</cp:lastModifiedBy>
  <cp:revision>22</cp:revision>
  <dcterms:created xsi:type="dcterms:W3CDTF">2024-07-23T13:58:41Z</dcterms:created>
  <dcterms:modified xsi:type="dcterms:W3CDTF">2024-08-01T18:17:05Z</dcterms:modified>
</cp:coreProperties>
</file>